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24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7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002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10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414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74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22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972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95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29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175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CCC17-C585-4AC3-8426-AE98CB4163B5}" type="datetimeFigureOut">
              <a:rPr lang="nl-BE" smtClean="0"/>
              <a:t>14/04/2020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A75D-3308-4DB8-8F5D-8AD66A54C2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527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36979" y="516569"/>
            <a:ext cx="5664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>
                <a:solidFill>
                  <a:srgbClr val="E61A22"/>
                </a:solidFill>
                <a:latin typeface="Sitka Text" panose="02000505000000020004" pitchFamily="2" charset="0"/>
              </a:rPr>
              <a:t>AFSPRAKEN </a:t>
            </a:r>
            <a:endParaRPr lang="nl-BE" sz="4800" b="1" dirty="0">
              <a:solidFill>
                <a:srgbClr val="F39412"/>
              </a:solidFill>
              <a:latin typeface="Sitka Text" panose="02000505000000020004" pitchFamily="2" charset="0"/>
            </a:endParaRPr>
          </a:p>
          <a:p>
            <a:r>
              <a:rPr lang="nl-BE" sz="3600" b="1" dirty="0">
                <a:solidFill>
                  <a:schemeClr val="bg1">
                    <a:lumMod val="50000"/>
                  </a:schemeClr>
                </a:solidFill>
                <a:latin typeface="Sitka Text" panose="02000505000000020004" pitchFamily="2" charset="0"/>
              </a:rPr>
              <a:t>k</a:t>
            </a:r>
            <a:r>
              <a:rPr lang="nl-BE" sz="3600" b="1" dirty="0" smtClean="0">
                <a:solidFill>
                  <a:schemeClr val="bg1">
                    <a:lumMod val="50000"/>
                  </a:schemeClr>
                </a:solidFill>
                <a:latin typeface="Sitka Text" panose="02000505000000020004" pitchFamily="2" charset="0"/>
              </a:rPr>
              <a:t>leedkamer/ douche</a:t>
            </a:r>
            <a:endParaRPr lang="nl-BE" sz="3600" b="1" dirty="0">
              <a:solidFill>
                <a:schemeClr val="bg1">
                  <a:lumMod val="50000"/>
                </a:schemeClr>
              </a:solidFill>
              <a:latin typeface="Sitka Text" panose="02000505000000020004" pitchFamily="2" charset="0"/>
            </a:endParaRPr>
          </a:p>
          <a:p>
            <a:r>
              <a:rPr lang="nl-BE" sz="3600" b="1" dirty="0">
                <a:solidFill>
                  <a:schemeClr val="bg1">
                    <a:lumMod val="50000"/>
                  </a:schemeClr>
                </a:solidFill>
                <a:latin typeface="Sitka Text" panose="02000505000000020004" pitchFamily="2" charset="0"/>
              </a:rPr>
              <a:t>in tijden van Covid-19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3" y="2640228"/>
            <a:ext cx="3209364" cy="3209364"/>
          </a:xfrm>
          <a:prstGeom prst="ellipse">
            <a:avLst/>
          </a:prstGeom>
          <a:ln w="57150">
            <a:solidFill>
              <a:srgbClr val="F5A437"/>
            </a:solidFill>
          </a:ln>
        </p:spPr>
      </p:pic>
      <p:sp>
        <p:nvSpPr>
          <p:cNvPr id="4" name="Tekstvak 3"/>
          <p:cNvSpPr txBox="1"/>
          <p:nvPr/>
        </p:nvSpPr>
        <p:spPr>
          <a:xfrm>
            <a:off x="896493" y="6071056"/>
            <a:ext cx="82277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</a:rPr>
              <a:t>Handen wassen bij binnenkomen en verlaten van de kleedruimte is verplicht.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</a:rPr>
              <a:t>Bewaar </a:t>
            </a:r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</a:rPr>
              <a:t>minstens 1,5 m </a:t>
            </a:r>
            <a:r>
              <a:rPr lang="nl-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</a:rPr>
              <a:t>afstand.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</a:rPr>
              <a:t>Max. </a:t>
            </a:r>
            <a:r>
              <a:rPr lang="nl-NL" sz="36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x</a:t>
            </a:r>
            <a:r>
              <a:rPr lang="nl-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</a:rPr>
              <a:t> personen tegelijkertijd toegelaten.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</a:rPr>
              <a:t>Alle items in de locker bewaren.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355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40</Words>
  <Application>Microsoft Office PowerPoint</Application>
  <PresentationFormat>A3 (297 x 420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Sitka Text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 Van Erps</dc:creator>
  <cp:lastModifiedBy>Ann Van Erps</cp:lastModifiedBy>
  <cp:revision>8</cp:revision>
  <dcterms:created xsi:type="dcterms:W3CDTF">2020-04-09T12:55:20Z</dcterms:created>
  <dcterms:modified xsi:type="dcterms:W3CDTF">2020-04-14T13:50:52Z</dcterms:modified>
</cp:coreProperties>
</file>